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750" y="-3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46800" cy="46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077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4088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68" userDrawn="1">
          <p15:clr>
            <a:srgbClr val="F26B43"/>
          </p15:clr>
        </p15:guide>
        <p15:guide id="2" pos="68" userDrawn="1">
          <p15:clr>
            <a:srgbClr val="F26B43"/>
          </p15:clr>
        </p15:guide>
        <p15:guide id="3" pos="4694" userDrawn="1">
          <p15:clr>
            <a:srgbClr val="F26B43"/>
          </p15:clr>
        </p15:guide>
        <p15:guide id="4" orient="horz" pos="66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7">
            <a:extLst>
              <a:ext uri="{FF2B5EF4-FFF2-40B4-BE49-F238E27FC236}">
                <a16:creationId xmlns:a16="http://schemas.microsoft.com/office/drawing/2014/main" id="{420ABA52-A43D-B825-7081-1DFBF7EFEB6A}"/>
              </a:ext>
            </a:extLst>
          </p:cNvPr>
          <p:cNvSpPr txBox="1"/>
          <p:nvPr/>
        </p:nvSpPr>
        <p:spPr>
          <a:xfrm>
            <a:off x="467358" y="835094"/>
            <a:ext cx="6624955" cy="7042082"/>
          </a:xfrm>
          <a:prstGeom prst="rect">
            <a:avLst/>
          </a:prstGeom>
          <a:solidFill>
            <a:schemeClr val="lt1"/>
          </a:solidFill>
          <a:ln w="6350">
            <a:solidFill>
              <a:schemeClr val="tx2">
                <a:lumMod val="20000"/>
                <a:lumOff val="80000"/>
              </a:scheme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dist"/>
            <a:r>
              <a:rPr lang="en-US" sz="105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8">
            <a:extLst>
              <a:ext uri="{FF2B5EF4-FFF2-40B4-BE49-F238E27FC236}">
                <a16:creationId xmlns:a16="http://schemas.microsoft.com/office/drawing/2014/main" id="{23C550F9-4727-F00C-46BA-82CF598CB004}"/>
              </a:ext>
            </a:extLst>
          </p:cNvPr>
          <p:cNvSpPr txBox="1"/>
          <p:nvPr/>
        </p:nvSpPr>
        <p:spPr>
          <a:xfrm>
            <a:off x="467358" y="8260416"/>
            <a:ext cx="6624955" cy="2087245"/>
          </a:xfrm>
          <a:prstGeom prst="rect">
            <a:avLst/>
          </a:prstGeom>
          <a:solidFill>
            <a:sysClr val="window" lastClr="FFFFFF"/>
          </a:solidFill>
          <a:ln w="6350">
            <a:solidFill>
              <a:srgbClr val="44546A">
                <a:lumMod val="20000"/>
                <a:lumOff val="80000"/>
              </a:srgbClr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sz="8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【氏名】　　　　　　　　　　　　　　　　　　　　　　　　　　　　　【作品のコメント】</a:t>
            </a:r>
            <a:endParaRPr lang="ja-JP" sz="105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en-US" sz="8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en-US" sz="8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endParaRPr lang="en-US" altLang="ja-JP" sz="8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endParaRPr lang="en-US" altLang="ja-JP" sz="8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endParaRPr lang="en-US" altLang="ja-JP" sz="8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ja-JP" sz="8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【作品の素材】</a:t>
            </a:r>
            <a:endParaRPr lang="ja-JP" sz="105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en-US" sz="8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en-US" sz="8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 </a:t>
            </a:r>
          </a:p>
          <a:p>
            <a:pPr algn="just"/>
            <a:endParaRPr lang="en-US" altLang="ja-JP" sz="8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endParaRPr lang="en-US" altLang="ja-JP" sz="80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endParaRPr lang="en-US" altLang="ja-JP" sz="8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endParaRPr lang="ja-JP" sz="105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ja-JP" sz="8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【作品サイズ】　　　　　　　　　　　　　　　　　　　　　　　　　　</a:t>
            </a:r>
            <a:endParaRPr lang="ja-JP" sz="105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en-US" sz="8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ja-JP" sz="800" kern="1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縦＿＿＿＿＿＿㎝　×　横＿＿＿＿＿＿㎝　×　高＿＿＿＿＿＿㎝　　　</a:t>
            </a:r>
            <a:endParaRPr lang="ja-JP" sz="1050" kern="1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59B412D-9AD6-1981-E6B7-59BDF4B5913D}"/>
              </a:ext>
            </a:extLst>
          </p:cNvPr>
          <p:cNvSpPr txBox="1"/>
          <p:nvPr/>
        </p:nvSpPr>
        <p:spPr>
          <a:xfrm>
            <a:off x="467359" y="427443"/>
            <a:ext cx="662495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ja-JP" sz="1200" b="1" kern="100" dirty="0">
                <a:effectLst/>
                <a:latin typeface="+mn-ea"/>
                <a:cs typeface="Times New Roman" panose="02020603050405020304" pitchFamily="18" charset="0"/>
              </a:rPr>
              <a:t>作品スケッチ（彩色）　</a:t>
            </a:r>
            <a:endParaRPr lang="ja-JP" altLang="ja-JP" sz="800" b="1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E167BC0-50C3-C848-C949-6A0FAA8415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7513" y="489926"/>
            <a:ext cx="1574800" cy="21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802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650E61FF-10B8-B57E-9255-3379528129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39" y="856343"/>
            <a:ext cx="6504996" cy="9230226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1593C82-7BCB-5EFF-39FE-E5FF8CDC1746}"/>
              </a:ext>
            </a:extLst>
          </p:cNvPr>
          <p:cNvSpPr txBox="1"/>
          <p:nvPr/>
        </p:nvSpPr>
        <p:spPr>
          <a:xfrm>
            <a:off x="527339" y="420578"/>
            <a:ext cx="4059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オーダーフォーム</a:t>
            </a:r>
          </a:p>
        </p:txBody>
      </p:sp>
    </p:spTree>
    <p:extLst>
      <p:ext uri="{BB962C8B-B14F-4D97-AF65-F5344CB8AC3E}">
        <p14:creationId xmlns:p14="http://schemas.microsoft.com/office/powerpoint/2010/main" val="2957865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39</Words>
  <Application>Microsoft Office PowerPoint</Application>
  <PresentationFormat>ユーザー設定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游明朝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biztel</dc:creator>
  <cp:lastModifiedBy>美晴 秋山</cp:lastModifiedBy>
  <cp:revision>16</cp:revision>
  <dcterms:created xsi:type="dcterms:W3CDTF">2017-07-31T10:46:25Z</dcterms:created>
  <dcterms:modified xsi:type="dcterms:W3CDTF">2024-07-22T06:39:53Z</dcterms:modified>
</cp:coreProperties>
</file>